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16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9" d="100"/>
          <a:sy n="99" d="100"/>
        </p:scale>
        <p:origin x="9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18/06/2023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../../4_uml_clases_objetos/Diagrama%20de%20objetos.mdj" TargetMode="External"/><Relationship Id="rId3" Type="http://schemas.openxmlformats.org/officeDocument/2006/relationships/hyperlink" Target="../2_levantamiento_informacion" TargetMode="External"/><Relationship Id="rId7" Type="http://schemas.openxmlformats.org/officeDocument/2006/relationships/hyperlink" Target="../../2_uml_%20casos_uso/2_caso_uso_extendido/V0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2_uml_%20casos_uso/1_diagrama_casos_uso" TargetMode="External"/><Relationship Id="rId11" Type="http://schemas.openxmlformats.org/officeDocument/2006/relationships/image" Target="../media/image10.png"/><Relationship Id="rId5" Type="http://schemas.openxmlformats.org/officeDocument/2006/relationships/hyperlink" Target="../../3_requisitos_software/1_especificacion_requisitos_ult.docx" TargetMode="External"/><Relationship Id="rId10" Type="http://schemas.openxmlformats.org/officeDocument/2006/relationships/hyperlink" Target="../../5_programacion/Market%20System%202/pages/index.html" TargetMode="External"/><Relationship Id="rId4" Type="http://schemas.openxmlformats.org/officeDocument/2006/relationships/hyperlink" Target="../3_diagrama_procesos" TargetMode="External"/><Relationship Id="rId9" Type="http://schemas.openxmlformats.org/officeDocument/2006/relationships/hyperlink" Target="https://www.figma.com/file/xYok0cuXWfTH2KWI4ZXW2p/INTERFAZ-PRINCIPAL-MARKET-SYSTEM?node-id=0%3A1&amp;t=5OgxVQtJyI1Ovvca-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3" t="15463" r="11428" b="10894"/>
          <a:stretch/>
        </p:blipFill>
        <p:spPr>
          <a:xfrm>
            <a:off x="7449100" y="2237894"/>
            <a:ext cx="2873829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8484CC-D4ED-9F26-C883-F801819A274A}"/>
              </a:ext>
            </a:extLst>
          </p:cNvPr>
          <p:cNvSpPr txBox="1"/>
          <p:nvPr/>
        </p:nvSpPr>
        <p:spPr>
          <a:xfrm>
            <a:off x="1301858" y="6075336"/>
            <a:ext cx="971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https://www.notion.so/Cronograma-de-actividades-7456410a78244a5e82afe5accd7429e8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70BE81-EB47-48F6-826C-3D94ADE876A5}"/>
              </a:ext>
            </a:extLst>
          </p:cNvPr>
          <p:cNvSpPr txBox="1"/>
          <p:nvPr/>
        </p:nvSpPr>
        <p:spPr>
          <a:xfrm>
            <a:off x="827773" y="2107932"/>
            <a:ext cx="10376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la aplicación de software de apoyo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se utilizaran los siguientes lenguajes de programación: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JavaScrip (Frontend)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Node </a:t>
            </a:r>
            <a:r>
              <a:rPr lang="es-CO" dirty="0" err="1"/>
              <a:t>js</a:t>
            </a:r>
            <a:r>
              <a:rPr lang="es-CO" dirty="0"/>
              <a:t> (Backend)</a:t>
            </a:r>
          </a:p>
          <a:p>
            <a:r>
              <a:rPr lang="es-CO" dirty="0"/>
              <a:t>Los frameworks a utilizar 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React (Frontend)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Express(Backend)</a:t>
            </a:r>
          </a:p>
          <a:p>
            <a:r>
              <a:rPr lang="es-CO" dirty="0"/>
              <a:t>Preprocesador: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Sass</a:t>
            </a:r>
          </a:p>
          <a:p>
            <a:r>
              <a:rPr lang="es-CO" dirty="0"/>
              <a:t>Librerías: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React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Formick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React Icons</a:t>
            </a: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A3451-5FDD-4DBB-8C3D-CC5F2C5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  <a:endParaRPr lang="es-CO" dirty="0"/>
          </a:p>
        </p:txBody>
      </p:sp>
      <p:pic>
        <p:nvPicPr>
          <p:cNvPr id="3" name="Imagen 2" descr="Icono">
            <a:extLst>
              <a:ext uri="{FF2B5EF4-FFF2-40B4-BE49-F238E27FC236}">
                <a16:creationId xmlns:a16="http://schemas.microsoft.com/office/drawing/2014/main" id="{8FF17F1D-C7E1-4437-BDC0-E0207FB0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612582" y="187977"/>
            <a:ext cx="1233715" cy="12145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E0A15B-0AC1-405A-B77E-099DD722B15E}"/>
              </a:ext>
            </a:extLst>
          </p:cNvPr>
          <p:cNvSpPr txBox="1"/>
          <p:nvPr/>
        </p:nvSpPr>
        <p:spPr>
          <a:xfrm>
            <a:off x="2983832" y="2685448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NOTION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331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3" action="ppaction://hlinkfile"/>
              </a:rPr>
              <a:t>Levantamiento de Información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4" action="ppaction://hlinkfile"/>
              </a:rPr>
              <a:t>Diagrama de Procesos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5" action="ppaction://hlinkfile"/>
              </a:rPr>
              <a:t>IEEE-830</a:t>
            </a:r>
            <a:r>
              <a:rPr lang="es-ES" sz="1400" dirty="0">
                <a:latin typeface="Work Sans Light" pitchFamily="2" charset="77"/>
              </a:rPr>
              <a:t>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6" action="ppaction://hlinkfile"/>
              </a:rPr>
              <a:t>Diagrama Casos de Uso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7" action="ppaction://hlinkfile"/>
              </a:rPr>
              <a:t>Casos de Uso Extendido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8" action="ppaction://hlinkfile"/>
              </a:rPr>
              <a:t>Diagrama de Clases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9"/>
              </a:rPr>
              <a:t>Mockups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10" action="ppaction://hlinkfile"/>
              </a:rPr>
              <a:t>Prototipo No Funcional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4" y="2285327"/>
            <a:ext cx="5653156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Para el análisis de la información se utilizó la modalidad de entrevista al propietario del negocio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Arias,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highlight>
                  <a:srgbClr val="FFF5EA"/>
                </a:highlight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</TotalTime>
  <Words>883</Words>
  <Application>Microsoft Office PowerPoint</Application>
  <PresentationFormat>Panorámica</PresentationFormat>
  <Paragraphs>121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AMB-322</cp:lastModifiedBy>
  <cp:revision>115</cp:revision>
  <dcterms:created xsi:type="dcterms:W3CDTF">2020-10-01T23:51:28Z</dcterms:created>
  <dcterms:modified xsi:type="dcterms:W3CDTF">2023-06-18T19:09:25Z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